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71" r:id="rId8"/>
    <p:sldId id="260" r:id="rId9"/>
    <p:sldId id="272" r:id="rId10"/>
    <p:sldId id="261" r:id="rId11"/>
    <p:sldId id="273" r:id="rId12"/>
    <p:sldId id="262" r:id="rId13"/>
    <p:sldId id="274" r:id="rId14"/>
    <p:sldId id="263" r:id="rId15"/>
    <p:sldId id="275" r:id="rId16"/>
    <p:sldId id="264" r:id="rId17"/>
    <p:sldId id="276" r:id="rId18"/>
    <p:sldId id="265" r:id="rId19"/>
    <p:sldId id="277" r:id="rId20"/>
    <p:sldId id="266" r:id="rId21"/>
    <p:sldId id="278" r:id="rId22"/>
    <p:sldId id="268" r:id="rId23"/>
    <p:sldId id="26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55E759D-A5BC-46B6-A9F2-4929CE81BD2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CA8C68-8F1B-4D9F-A3DD-945CDD6DC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Tips for Being Successful in School and in Life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600200"/>
            <a:ext cx="4791075" cy="383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Rationally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SAY, “There is plenty of time to do this”</a:t>
            </a:r>
          </a:p>
          <a:p>
            <a:pPr lvl="1"/>
            <a:r>
              <a:rPr lang="en-US" dirty="0" smtClean="0"/>
              <a:t>If you do, you are procrastinating</a:t>
            </a:r>
          </a:p>
          <a:p>
            <a:r>
              <a:rPr lang="en-US" dirty="0" smtClean="0"/>
              <a:t>Develop a positive attitude toward school work</a:t>
            </a:r>
          </a:p>
          <a:p>
            <a:pPr lvl="1"/>
            <a:r>
              <a:rPr lang="en-US" dirty="0" smtClean="0"/>
              <a:t>You learn better when you enjoy what you are learning</a:t>
            </a:r>
          </a:p>
          <a:p>
            <a:pPr lvl="1"/>
            <a:r>
              <a:rPr lang="en-US" dirty="0" smtClean="0"/>
              <a:t>Think of school work as helping you achieve long term goals</a:t>
            </a:r>
          </a:p>
          <a:p>
            <a:pPr lvl="1"/>
            <a:r>
              <a:rPr lang="en-US" dirty="0" smtClean="0"/>
              <a:t>Try to apply information to something you enjoy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2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2895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8,607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34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Proven Ways to Commit Information to Long Term Memory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Techniques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7" y="300038"/>
            <a:ext cx="747275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8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2895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8,607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34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Card Stacking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 out ALL information you need for a test onto index cards</a:t>
            </a:r>
          </a:p>
          <a:p>
            <a:r>
              <a:rPr lang="en-US" dirty="0" smtClean="0"/>
              <a:t>After you have written them out, take the first three and memorize them going BOTH WAYS (ex- vocab word to definition, then definition to vocab word)</a:t>
            </a:r>
          </a:p>
          <a:p>
            <a:r>
              <a:rPr lang="en-US" dirty="0" smtClean="0"/>
              <a:t>Once you have those 3 down, set them aside and do the same with the next 3</a:t>
            </a:r>
          </a:p>
          <a:p>
            <a:r>
              <a:rPr lang="en-US" dirty="0" smtClean="0"/>
              <a:t>Once you have those 3 down, pick up the original three and go over all 6</a:t>
            </a:r>
          </a:p>
          <a:p>
            <a:r>
              <a:rPr lang="en-US" dirty="0" smtClean="0"/>
              <a:t>Once you have all 6 down, pick up another three and memorize those</a:t>
            </a:r>
          </a:p>
          <a:p>
            <a:r>
              <a:rPr lang="en-US" dirty="0" smtClean="0"/>
              <a:t>Then add the first 6 and go over all 9….continue until you have gone through entire stack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"/>
            <a:ext cx="227771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1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2895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8,607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34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Prior to each section:</a:t>
            </a:r>
          </a:p>
          <a:p>
            <a:pPr lvl="1"/>
            <a:r>
              <a:rPr lang="en-US" dirty="0" smtClean="0"/>
              <a:t>1.  Survey the section</a:t>
            </a:r>
          </a:p>
          <a:p>
            <a:pPr lvl="2"/>
            <a:r>
              <a:rPr lang="en-US" dirty="0" smtClean="0"/>
              <a:t>Look at vocabulary, chapter introduction, pictures, titles of sub-sections,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Get an idea of what the section is about</a:t>
            </a:r>
          </a:p>
          <a:p>
            <a:pPr lvl="1"/>
            <a:r>
              <a:rPr lang="en-US" dirty="0" smtClean="0"/>
              <a:t>2.  Question</a:t>
            </a:r>
          </a:p>
          <a:p>
            <a:pPr lvl="2"/>
            <a:r>
              <a:rPr lang="en-US" dirty="0" smtClean="0"/>
              <a:t>Try to pick out what types of things might be questions on the test</a:t>
            </a:r>
          </a:p>
          <a:p>
            <a:pPr lvl="2"/>
            <a:r>
              <a:rPr lang="en-US" dirty="0" smtClean="0"/>
              <a:t>There is </a:t>
            </a:r>
            <a:r>
              <a:rPr lang="en-US" i="1" dirty="0" smtClean="0"/>
              <a:t>usually</a:t>
            </a:r>
            <a:r>
              <a:rPr lang="en-US" dirty="0" smtClean="0"/>
              <a:t> at least one question from each sub-section</a:t>
            </a:r>
          </a:p>
          <a:p>
            <a:pPr lvl="2"/>
            <a:r>
              <a:rPr lang="en-US" dirty="0" smtClean="0"/>
              <a:t>What are the most important things in the section?</a:t>
            </a:r>
          </a:p>
          <a:p>
            <a:pPr lvl="1"/>
            <a:r>
              <a:rPr lang="en-US" dirty="0" smtClean="0"/>
              <a:t>3.  Review</a:t>
            </a:r>
          </a:p>
          <a:p>
            <a:pPr lvl="2"/>
            <a:r>
              <a:rPr lang="en-US" dirty="0" smtClean="0"/>
              <a:t>After we go over the section in class, review it at home with your notes</a:t>
            </a:r>
          </a:p>
          <a:p>
            <a:pPr lvl="2"/>
            <a:r>
              <a:rPr lang="en-US" dirty="0" smtClean="0"/>
              <a:t>Look to see what was gone over in class and pulled out as most important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1886"/>
            <a:ext cx="136831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11" y="391886"/>
            <a:ext cx="1384581" cy="187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188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7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2895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8,607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34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in MATH and SCIENCE</a:t>
            </a:r>
          </a:p>
          <a:p>
            <a:pPr lvl="1"/>
            <a:r>
              <a:rPr lang="en-US" dirty="0" smtClean="0"/>
              <a:t>It is okay to practice a concept, even when you don’t have an assignment or you have finished it</a:t>
            </a:r>
          </a:p>
          <a:p>
            <a:pPr lvl="1"/>
            <a:r>
              <a:rPr lang="en-US" dirty="0" smtClean="0"/>
              <a:t>The keys to math and science are to memorize a process, if you don’t have it down after doing just the “odds”, do the “evens” too</a:t>
            </a:r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4267200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1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2895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8,607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34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Attitudes and Goals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169447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5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Prep Check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you…</a:t>
            </a:r>
          </a:p>
          <a:p>
            <a:pPr lvl="1"/>
            <a:r>
              <a:rPr lang="en-US" dirty="0" smtClean="0"/>
              <a:t>Review notes daily</a:t>
            </a:r>
          </a:p>
          <a:p>
            <a:pPr lvl="1"/>
            <a:r>
              <a:rPr lang="en-US" dirty="0" smtClean="0"/>
              <a:t>Read material prior to being covered in class</a:t>
            </a:r>
          </a:p>
          <a:p>
            <a:pPr lvl="1"/>
            <a:r>
              <a:rPr lang="en-US" dirty="0" smtClean="0"/>
              <a:t>Ask for help (if needed)</a:t>
            </a:r>
          </a:p>
          <a:p>
            <a:pPr lvl="1"/>
            <a:r>
              <a:rPr lang="en-US" dirty="0" smtClean="0"/>
              <a:t>Actively participate in class</a:t>
            </a:r>
          </a:p>
          <a:p>
            <a:pPr lvl="1"/>
            <a:r>
              <a:rPr lang="en-US" dirty="0" smtClean="0"/>
              <a:t>Complete all homework thoroughly</a:t>
            </a:r>
          </a:p>
          <a:p>
            <a:pPr lvl="1"/>
            <a:r>
              <a:rPr lang="en-US" dirty="0" smtClean="0"/>
              <a:t>Avoid a last minute cram session</a:t>
            </a:r>
          </a:p>
          <a:p>
            <a:pPr lvl="1"/>
            <a:r>
              <a:rPr lang="en-US" dirty="0" smtClean="0"/>
              <a:t>Sleep at least 8 hours the night before</a:t>
            </a:r>
          </a:p>
          <a:p>
            <a:pPr lvl="1"/>
            <a:r>
              <a:rPr lang="en-US" dirty="0" smtClean="0"/>
              <a:t>Eat a good dinner and breakfast before test day</a:t>
            </a:r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1"/>
            <a:ext cx="3733800" cy="22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2590800"/>
            <a:ext cx="2717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2895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8,607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34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Where do you write down what you need to complete for homework?</a:t>
            </a:r>
          </a:p>
          <a:p>
            <a:pPr lvl="1"/>
            <a:r>
              <a:rPr lang="en-US" dirty="0" smtClean="0"/>
              <a:t>Planner</a:t>
            </a:r>
          </a:p>
          <a:p>
            <a:pPr lvl="1"/>
            <a:r>
              <a:rPr lang="en-US" dirty="0" smtClean="0"/>
              <a:t>Calendar</a:t>
            </a:r>
          </a:p>
          <a:p>
            <a:pPr lvl="1"/>
            <a:r>
              <a:rPr lang="en-US" dirty="0" smtClean="0"/>
              <a:t>“Alarmed” app</a:t>
            </a:r>
          </a:p>
          <a:p>
            <a:pPr lvl="2"/>
            <a:r>
              <a:rPr lang="en-US" dirty="0" smtClean="0"/>
              <a:t>Moodle and QR Codes are meant to be “fall back” sources in case you forget</a:t>
            </a:r>
          </a:p>
          <a:p>
            <a:pPr lvl="2"/>
            <a:r>
              <a:rPr lang="en-US" dirty="0" smtClean="0"/>
              <a:t>They will not always be there- high school</a:t>
            </a:r>
          </a:p>
          <a:p>
            <a:pPr lvl="2"/>
            <a:r>
              <a:rPr lang="en-US" dirty="0" smtClean="0"/>
              <a:t>Get into good habits now</a:t>
            </a:r>
          </a:p>
          <a:p>
            <a:r>
              <a:rPr lang="en-US" dirty="0" smtClean="0"/>
              <a:t>Where do you place your homework when it is completed?</a:t>
            </a:r>
          </a:p>
          <a:p>
            <a:pPr lvl="1"/>
            <a:r>
              <a:rPr lang="en-US" dirty="0" smtClean="0"/>
              <a:t>Homework Folder</a:t>
            </a:r>
          </a:p>
          <a:p>
            <a:pPr lvl="1"/>
            <a:r>
              <a:rPr lang="en-US" dirty="0" smtClean="0"/>
              <a:t>Subject folder</a:t>
            </a:r>
          </a:p>
          <a:p>
            <a:pPr lvl="1"/>
            <a:r>
              <a:rPr lang="en-US" dirty="0" smtClean="0"/>
              <a:t>It SHOULD NOT GO:  in a textbook, loosely into your backpack, into the wrong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286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my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FIRST number I showed you at the beginning of this lesson?</a:t>
            </a:r>
          </a:p>
          <a:p>
            <a:pPr lvl="1"/>
            <a:r>
              <a:rPr lang="en-US" dirty="0" smtClean="0"/>
              <a:t>7258</a:t>
            </a:r>
          </a:p>
          <a:p>
            <a:pPr lvl="1"/>
            <a:endParaRPr lang="en-US" dirty="0"/>
          </a:p>
          <a:p>
            <a:r>
              <a:rPr lang="en-US" dirty="0" smtClean="0"/>
              <a:t>What was the other number I showed you repeatedly?</a:t>
            </a:r>
          </a:p>
          <a:p>
            <a:pPr lvl="1"/>
            <a:r>
              <a:rPr lang="en-US" dirty="0" smtClean="0"/>
              <a:t>8607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2895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7,258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792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short term goals for each trimester</a:t>
            </a:r>
          </a:p>
          <a:p>
            <a:r>
              <a:rPr lang="en-US" dirty="0" smtClean="0"/>
              <a:t>Goals don’t always have to be academic</a:t>
            </a:r>
          </a:p>
          <a:p>
            <a:pPr lvl="1"/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Turn in all homework</a:t>
            </a:r>
          </a:p>
          <a:p>
            <a:pPr lvl="1"/>
            <a:r>
              <a:rPr lang="en-US" dirty="0" smtClean="0"/>
              <a:t>Make two new friends</a:t>
            </a:r>
          </a:p>
          <a:p>
            <a:pPr lvl="1"/>
            <a:r>
              <a:rPr lang="en-US" dirty="0" smtClean="0"/>
              <a:t>Run one mile in under 8 minutes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08" y="2743200"/>
            <a:ext cx="435221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3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2895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8,607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40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Your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study in a place free from distraction</a:t>
            </a:r>
          </a:p>
          <a:p>
            <a:r>
              <a:rPr lang="en-US" dirty="0" smtClean="0"/>
              <a:t>Should be quiet and organized</a:t>
            </a:r>
          </a:p>
          <a:p>
            <a:r>
              <a:rPr lang="en-US" dirty="0" smtClean="0"/>
              <a:t>Only instrumental music, if any</a:t>
            </a:r>
          </a:p>
          <a:p>
            <a:pPr lvl="1"/>
            <a:r>
              <a:rPr lang="en-US" dirty="0" smtClean="0"/>
              <a:t>Lyrics actually divide your attention- your sub-conscious is listening to the words to the song</a:t>
            </a:r>
          </a:p>
          <a:p>
            <a:r>
              <a:rPr lang="en-US" dirty="0" smtClean="0"/>
              <a:t>Your study environment should be as similar as possible to your testing environment</a:t>
            </a:r>
          </a:p>
          <a:p>
            <a:r>
              <a:rPr lang="en-US" dirty="0" smtClean="0"/>
              <a:t>Arrange time each day to study (if needed)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2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2895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8,607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34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time schedule and try to stick to it</a:t>
            </a:r>
          </a:p>
          <a:p>
            <a:r>
              <a:rPr lang="en-US" dirty="0" smtClean="0"/>
              <a:t>Complete tasks in order of importance…and remember they can change</a:t>
            </a:r>
          </a:p>
          <a:p>
            <a:r>
              <a:rPr lang="en-US" dirty="0" smtClean="0"/>
              <a:t>Try to start out on the right foot</a:t>
            </a:r>
          </a:p>
          <a:p>
            <a:pPr lvl="1"/>
            <a:r>
              <a:rPr lang="en-US" dirty="0" smtClean="0"/>
              <a:t>It is much easier to “adjust” at the beginning of the trimester than to dig yourself out of a hole at the end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21" y="3955084"/>
            <a:ext cx="3543300" cy="263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2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2895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8,607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34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4522</TotalTime>
  <Words>695</Words>
  <Application>Microsoft Office PowerPoint</Application>
  <PresentationFormat>On-screen Show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Thatch</vt:lpstr>
      <vt:lpstr>Study Skills</vt:lpstr>
      <vt:lpstr>Step 1</vt:lpstr>
      <vt:lpstr>7,258</vt:lpstr>
      <vt:lpstr>Set Goals</vt:lpstr>
      <vt:lpstr>8,607</vt:lpstr>
      <vt:lpstr>Maintain Your Environment</vt:lpstr>
      <vt:lpstr>8,607</vt:lpstr>
      <vt:lpstr>Time Management</vt:lpstr>
      <vt:lpstr>8,607</vt:lpstr>
      <vt:lpstr>Think Rationally</vt:lpstr>
      <vt:lpstr>8,607</vt:lpstr>
      <vt:lpstr>Study Techniques</vt:lpstr>
      <vt:lpstr>8,607</vt:lpstr>
      <vt:lpstr>Index Card Stacking </vt:lpstr>
      <vt:lpstr>8,607</vt:lpstr>
      <vt:lpstr>SQR Method</vt:lpstr>
      <vt:lpstr>8,607</vt:lpstr>
      <vt:lpstr>Overlearn</vt:lpstr>
      <vt:lpstr>8,607</vt:lpstr>
      <vt:lpstr>Test Prep Check List</vt:lpstr>
      <vt:lpstr>8,607</vt:lpstr>
      <vt:lpstr>Organization</vt:lpstr>
      <vt:lpstr>PowerPoint Presentation</vt:lpstr>
      <vt:lpstr>Get my point?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Skills</dc:title>
  <dc:creator>Justin Weise</dc:creator>
  <cp:lastModifiedBy>Justin Weise</cp:lastModifiedBy>
  <cp:revision>11</cp:revision>
  <dcterms:created xsi:type="dcterms:W3CDTF">2013-08-26T18:40:55Z</dcterms:created>
  <dcterms:modified xsi:type="dcterms:W3CDTF">2013-11-19T18:19:29Z</dcterms:modified>
</cp:coreProperties>
</file>