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58" r:id="rId5"/>
    <p:sldId id="260" r:id="rId6"/>
    <p:sldId id="261" r:id="rId7"/>
    <p:sldId id="263" r:id="rId8"/>
    <p:sldId id="266" r:id="rId9"/>
    <p:sldId id="265" r:id="rId10"/>
    <p:sldId id="264"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6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A02B2ADF-DB75-4290-A409-97BE633D7A50}" type="datetimeFigureOut">
              <a:rPr lang="en-US" smtClean="0"/>
              <a:t>1/8/2013</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82884403-17B6-4475-83B9-F2DEE8D72291}"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2B2ADF-DB75-4290-A409-97BE633D7A50}" type="datetimeFigureOut">
              <a:rPr lang="en-US" smtClean="0"/>
              <a:t>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84403-17B6-4475-83B9-F2DEE8D72291}" type="slidenum">
              <a:rPr lang="en-US" smtClean="0"/>
              <a:t>‹#›</a:t>
            </a:fld>
            <a:endParaRPr lang="en-US"/>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2B2ADF-DB75-4290-A409-97BE633D7A50}" type="datetimeFigureOut">
              <a:rPr lang="en-US" smtClean="0"/>
              <a:t>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84403-17B6-4475-83B9-F2DEE8D72291}" type="slidenum">
              <a:rPr lang="en-US" smtClean="0"/>
              <a:t>‹#›</a:t>
            </a:fld>
            <a:endParaRPr lang="en-US"/>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2B2ADF-DB75-4290-A409-97BE633D7A50}" type="datetimeFigureOut">
              <a:rPr lang="en-US" smtClean="0"/>
              <a:t>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84403-17B6-4475-83B9-F2DEE8D72291}" type="slidenum">
              <a:rPr lang="en-US" smtClean="0"/>
              <a:t>‹#›</a:t>
            </a:fld>
            <a:endParaRPr lang="en-US"/>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2B2ADF-DB75-4290-A409-97BE633D7A50}" type="datetimeFigureOut">
              <a:rPr lang="en-US" smtClean="0"/>
              <a:t>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84403-17B6-4475-83B9-F2DEE8D72291}" type="slidenum">
              <a:rPr lang="en-US" smtClean="0"/>
              <a:t>‹#›</a:t>
            </a:fld>
            <a:endParaRPr lang="en-US"/>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02B2ADF-DB75-4290-A409-97BE633D7A50}" type="datetimeFigureOut">
              <a:rPr lang="en-US" smtClean="0"/>
              <a:t>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84403-17B6-4475-83B9-F2DEE8D72291}"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02B2ADF-DB75-4290-A409-97BE633D7A50}" type="datetimeFigureOut">
              <a:rPr lang="en-US" smtClean="0"/>
              <a:t>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884403-17B6-4475-83B9-F2DEE8D72291}"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2B2ADF-DB75-4290-A409-97BE633D7A50}" type="datetimeFigureOut">
              <a:rPr lang="en-US" smtClean="0"/>
              <a:t>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884403-17B6-4475-83B9-F2DEE8D72291}" type="slidenum">
              <a:rPr lang="en-US" smtClean="0"/>
              <a:t>‹#›</a:t>
            </a:fld>
            <a:endParaRPr lang="en-US"/>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2B2ADF-DB75-4290-A409-97BE633D7A50}" type="datetimeFigureOut">
              <a:rPr lang="en-US" smtClean="0"/>
              <a:t>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884403-17B6-4475-83B9-F2DEE8D72291}" type="slidenum">
              <a:rPr lang="en-US" smtClean="0"/>
              <a:t>‹#›</a:t>
            </a:fld>
            <a:endParaRPr lang="en-US"/>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2B2ADF-DB75-4290-A409-97BE633D7A50}" type="datetimeFigureOut">
              <a:rPr lang="en-US" smtClean="0"/>
              <a:t>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84403-17B6-4475-83B9-F2DEE8D72291}" type="slidenum">
              <a:rPr lang="en-US" smtClean="0"/>
              <a:t>‹#›</a:t>
            </a:fld>
            <a:endParaRPr lang="en-US"/>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2B2ADF-DB75-4290-A409-97BE633D7A50}" type="datetimeFigureOut">
              <a:rPr lang="en-US" smtClean="0"/>
              <a:t>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84403-17B6-4475-83B9-F2DEE8D72291}" type="slidenum">
              <a:rPr lang="en-US" smtClean="0"/>
              <a:t>‹#›</a:t>
            </a:fld>
            <a:endParaRPr lang="en-US"/>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A02B2ADF-DB75-4290-A409-97BE633D7A50}" type="datetimeFigureOut">
              <a:rPr lang="en-US" smtClean="0"/>
              <a:t>1/8/2013</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82884403-17B6-4475-83B9-F2DEE8D7229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Bar dir="vert"/>
  </p:transition>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Resumes</a:t>
            </a:r>
            <a:endParaRPr lang="en-US" dirty="0"/>
          </a:p>
        </p:txBody>
      </p:sp>
      <p:sp>
        <p:nvSpPr>
          <p:cNvPr id="3" name="Subtitle 2"/>
          <p:cNvSpPr>
            <a:spLocks noGrp="1"/>
          </p:cNvSpPr>
          <p:nvPr>
            <p:ph type="subTitle" idx="1"/>
          </p:nvPr>
        </p:nvSpPr>
        <p:spPr/>
        <p:txBody>
          <a:bodyPr/>
          <a:lstStyle/>
          <a:p>
            <a:r>
              <a:rPr lang="en-US" dirty="0" smtClean="0"/>
              <a:t>The Slippery Slope</a:t>
            </a:r>
            <a:endParaRPr lang="en-US" dirty="0"/>
          </a:p>
        </p:txBody>
      </p:sp>
    </p:spTree>
    <p:extLst>
      <p:ext uri="{BB962C8B-B14F-4D97-AF65-F5344CB8AC3E}">
        <p14:creationId xmlns:p14="http://schemas.microsoft.com/office/powerpoint/2010/main" val="2471943549"/>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write a resume:</a:t>
            </a:r>
            <a:endParaRPr lang="en-US" dirty="0"/>
          </a:p>
        </p:txBody>
      </p:sp>
      <p:sp>
        <p:nvSpPr>
          <p:cNvPr id="3" name="Content Placeholder 2"/>
          <p:cNvSpPr>
            <a:spLocks noGrp="1"/>
          </p:cNvSpPr>
          <p:nvPr>
            <p:ph idx="1"/>
          </p:nvPr>
        </p:nvSpPr>
        <p:spPr/>
        <p:txBody>
          <a:bodyPr/>
          <a:lstStyle/>
          <a:p>
            <a:r>
              <a:rPr lang="en-US" dirty="0" smtClean="0"/>
              <a:t>Section 4:  Education- Here you will list your degrees, diplomas, etc.  As an adult, this will be all college degrees, as a teenager, you will list to what level you have currently completed.  First your level of completion.  Then underneath, the school and date of graduation.</a:t>
            </a:r>
          </a:p>
          <a:p>
            <a:pPr lvl="1"/>
            <a:r>
              <a:rPr lang="en-US" dirty="0" smtClean="0"/>
              <a:t>Example:		Bachelor of Arts History with minor in 				Education</a:t>
            </a:r>
          </a:p>
          <a:p>
            <a:pPr marL="329184" lvl="1" indent="0">
              <a:buNone/>
            </a:pPr>
            <a:r>
              <a:rPr lang="en-US" dirty="0"/>
              <a:t>	</a:t>
            </a:r>
            <a:r>
              <a:rPr lang="en-US" dirty="0" smtClean="0"/>
              <a:t>				University of Florida, 2006</a:t>
            </a:r>
          </a:p>
        </p:txBody>
      </p:sp>
    </p:spTree>
    <p:extLst>
      <p:ext uri="{BB962C8B-B14F-4D97-AF65-F5344CB8AC3E}">
        <p14:creationId xmlns:p14="http://schemas.microsoft.com/office/powerpoint/2010/main" val="1120477018"/>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write a resume:</a:t>
            </a:r>
            <a:endParaRPr lang="en-US" dirty="0"/>
          </a:p>
        </p:txBody>
      </p:sp>
      <p:sp>
        <p:nvSpPr>
          <p:cNvPr id="3" name="Content Placeholder 2"/>
          <p:cNvSpPr>
            <a:spLocks noGrp="1"/>
          </p:cNvSpPr>
          <p:nvPr>
            <p:ph idx="1"/>
          </p:nvPr>
        </p:nvSpPr>
        <p:spPr/>
        <p:txBody>
          <a:bodyPr/>
          <a:lstStyle/>
          <a:p>
            <a:r>
              <a:rPr lang="en-US" dirty="0" smtClean="0"/>
              <a:t>Section 5: Awards and Accomplishment (optional)- list, in bullet form, any awards or accomplishments in your education or work experience</a:t>
            </a:r>
          </a:p>
          <a:p>
            <a:r>
              <a:rPr lang="en-US" dirty="0" smtClean="0"/>
              <a:t>Example</a:t>
            </a:r>
            <a:r>
              <a:rPr lang="en-US" dirty="0"/>
              <a:t>	</a:t>
            </a:r>
            <a:r>
              <a:rPr lang="en-US" dirty="0" smtClean="0"/>
              <a:t>:</a:t>
            </a:r>
          </a:p>
          <a:p>
            <a:endParaRPr lang="en-US" dirty="0"/>
          </a:p>
          <a:p>
            <a:r>
              <a:rPr lang="en-US" dirty="0" smtClean="0"/>
              <a:t> 2007 Teacher of the Year Award</a:t>
            </a:r>
          </a:p>
          <a:p>
            <a:pPr marL="0" indent="0">
              <a:buNone/>
            </a:pPr>
            <a:r>
              <a:rPr lang="en-US" dirty="0"/>
              <a:t>	</a:t>
            </a:r>
            <a:r>
              <a:rPr lang="en-US" dirty="0" smtClean="0"/>
              <a:t>Doctors Charter School of Miami Shores</a:t>
            </a:r>
          </a:p>
          <a:p>
            <a:pPr marL="0" indent="0">
              <a:buNone/>
            </a:pPr>
            <a:endParaRPr lang="en-US" dirty="0" smtClean="0"/>
          </a:p>
        </p:txBody>
      </p:sp>
    </p:spTree>
    <p:extLst>
      <p:ext uri="{BB962C8B-B14F-4D97-AF65-F5344CB8AC3E}">
        <p14:creationId xmlns:p14="http://schemas.microsoft.com/office/powerpoint/2010/main" val="753888059"/>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617" y="4343400"/>
            <a:ext cx="190500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What is a </a:t>
            </a:r>
            <a:r>
              <a:rPr lang="en-US" dirty="0" err="1" smtClean="0"/>
              <a:t>resumé</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A resume is a document used by job seekers that outlines their background, qualifications, and skill sets</a:t>
            </a:r>
          </a:p>
          <a:p>
            <a:r>
              <a:rPr lang="en-US" dirty="0" smtClean="0"/>
              <a:t>When you apply for a job, you are asked to hand in a resume</a:t>
            </a:r>
          </a:p>
          <a:p>
            <a:r>
              <a:rPr lang="en-US" dirty="0" smtClean="0"/>
              <a:t>Resumes are often the first impression that your employer gets of you</a:t>
            </a:r>
          </a:p>
          <a:p>
            <a:r>
              <a:rPr lang="en-US" dirty="0" smtClean="0"/>
              <a:t>It is important to create a resume that gets to the point, is neat, and shows why you should be considered for a job</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04800"/>
            <a:ext cx="130749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373791"/>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try to be </a:t>
            </a:r>
            <a:r>
              <a:rPr lang="en-US" dirty="0"/>
              <a:t>f</a:t>
            </a:r>
            <a:r>
              <a:rPr lang="en-US" dirty="0" smtClean="0"/>
              <a:t>unny…and don’t be on accident</a:t>
            </a:r>
            <a:endParaRPr lang="en-US" dirty="0"/>
          </a:p>
        </p:txBody>
      </p:sp>
      <p:sp>
        <p:nvSpPr>
          <p:cNvPr id="3" name="Content Placeholder 2"/>
          <p:cNvSpPr>
            <a:spLocks noGrp="1"/>
          </p:cNvSpPr>
          <p:nvPr>
            <p:ph idx="1"/>
          </p:nvPr>
        </p:nvSpPr>
        <p:spPr/>
        <p:txBody>
          <a:bodyPr>
            <a:normAutofit fontScale="70000" lnSpcReduction="20000"/>
          </a:bodyPr>
          <a:lstStyle/>
          <a:p>
            <a:r>
              <a:rPr lang="en-US" dirty="0"/>
              <a:t>Application: How large was the department you worked in with your last company? “A: 3 stories.” (</a:t>
            </a:r>
            <a:r>
              <a:rPr lang="en-US" dirty="0" err="1"/>
              <a:t>Resumania</a:t>
            </a:r>
            <a:r>
              <a:rPr lang="en-US" dirty="0"/>
              <a:t>) </a:t>
            </a:r>
            <a:endParaRPr lang="en-US" dirty="0" smtClean="0"/>
          </a:p>
          <a:p>
            <a:r>
              <a:rPr lang="en-US" dirty="0" smtClean="0"/>
              <a:t>A </a:t>
            </a:r>
            <a:r>
              <a:rPr lang="en-US" dirty="0"/>
              <a:t>resume listed a skill as “being bi-lingual in three languages” (Ask Annie’s) </a:t>
            </a:r>
            <a:endParaRPr lang="en-US" dirty="0" smtClean="0"/>
          </a:p>
          <a:p>
            <a:r>
              <a:rPr lang="en-US" dirty="0" smtClean="0"/>
              <a:t>Background</a:t>
            </a:r>
            <a:r>
              <a:rPr lang="en-US" dirty="0"/>
              <a:t>: “28 dog years of experience in sales (four human).” (</a:t>
            </a:r>
            <a:r>
              <a:rPr lang="en-US" dirty="0" err="1"/>
              <a:t>Resumania</a:t>
            </a:r>
            <a:r>
              <a:rPr lang="en-US" dirty="0"/>
              <a:t>) In the section that read “Emergency Contact Number” she wrote “911.” (Ask Annie’s) </a:t>
            </a:r>
            <a:endParaRPr lang="en-US" dirty="0" smtClean="0"/>
          </a:p>
          <a:p>
            <a:r>
              <a:rPr lang="en-US" dirty="0" smtClean="0"/>
              <a:t>Candidate </a:t>
            </a:r>
            <a:r>
              <a:rPr lang="en-US" dirty="0"/>
              <a:t>drew a picture of a car on the outside of the envelope and said it was the hiring manager’s gift. (Careerbuilder.com) </a:t>
            </a:r>
            <a:endParaRPr lang="en-US" dirty="0" smtClean="0"/>
          </a:p>
          <a:p>
            <a:r>
              <a:rPr lang="en-US" dirty="0" smtClean="0"/>
              <a:t>Languages</a:t>
            </a:r>
            <a:r>
              <a:rPr lang="en-US" dirty="0"/>
              <a:t>: “Fluent in English. Also I have been heard muttering Gibberish in my sleep.” (</a:t>
            </a:r>
            <a:r>
              <a:rPr lang="en-US" dirty="0" err="1"/>
              <a:t>Resumania</a:t>
            </a:r>
            <a:r>
              <a:rPr lang="en-US" dirty="0"/>
              <a:t>) </a:t>
            </a:r>
            <a:endParaRPr lang="en-US" dirty="0" smtClean="0"/>
          </a:p>
          <a:p>
            <a:r>
              <a:rPr lang="en-US" dirty="0" smtClean="0"/>
              <a:t>“</a:t>
            </a:r>
            <a:r>
              <a:rPr lang="en-US" dirty="0"/>
              <a:t>Directed $25 million anal shipping and receiving operations.” (ResumePower.com) </a:t>
            </a:r>
            <a:endParaRPr lang="en-US" dirty="0" smtClean="0"/>
          </a:p>
          <a:p>
            <a:r>
              <a:rPr lang="en-US" dirty="0" smtClean="0"/>
              <a:t>“</a:t>
            </a:r>
            <a:r>
              <a:rPr lang="en-US" dirty="0"/>
              <a:t>One candidate included clipart on their resume of two cartoons shaking hands.” (Ask Annie’s)</a:t>
            </a:r>
            <a:br>
              <a:rPr lang="en-US" dirty="0"/>
            </a:br>
            <a:r>
              <a:rPr lang="en-US" dirty="0"/>
              <a:t/>
            </a:r>
            <a:br>
              <a:rPr lang="en-US" dirty="0"/>
            </a:br>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5105400"/>
            <a:ext cx="26193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6227269"/>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Hard Truth</a:t>
            </a:r>
            <a:endParaRPr lang="en-US" dirty="0"/>
          </a:p>
        </p:txBody>
      </p:sp>
      <p:sp>
        <p:nvSpPr>
          <p:cNvPr id="3" name="Content Placeholder 2"/>
          <p:cNvSpPr>
            <a:spLocks noGrp="1"/>
          </p:cNvSpPr>
          <p:nvPr>
            <p:ph idx="1"/>
          </p:nvPr>
        </p:nvSpPr>
        <p:spPr/>
        <p:txBody>
          <a:bodyPr/>
          <a:lstStyle/>
          <a:p>
            <a:r>
              <a:rPr lang="en-US" dirty="0"/>
              <a:t>Employers spend an average of 15 seconds per resume. </a:t>
            </a:r>
          </a:p>
          <a:p>
            <a:r>
              <a:rPr lang="en-US" dirty="0"/>
              <a:t>On the average, employers grant one interview per 245 resumes. </a:t>
            </a:r>
          </a:p>
          <a:p>
            <a:r>
              <a:rPr lang="en-US" dirty="0"/>
              <a:t>Some companies receive over 100,000 resumes a year. </a:t>
            </a:r>
          </a:p>
          <a:p>
            <a:r>
              <a:rPr lang="en-US" dirty="0"/>
              <a:t>Employers receive between 10-200 resumes per newspaper want-ad. </a:t>
            </a:r>
          </a:p>
          <a:p>
            <a:r>
              <a:rPr lang="en-US" dirty="0"/>
              <a:t>Between 85-95% of all resumes end up in the trash. </a:t>
            </a:r>
          </a:p>
          <a:p>
            <a:pPr marL="0" indent="0">
              <a:buNone/>
            </a:pPr>
            <a:endParaRPr lang="en-US" dirty="0"/>
          </a:p>
        </p:txBody>
      </p:sp>
    </p:spTree>
    <p:extLst>
      <p:ext uri="{BB962C8B-B14F-4D97-AF65-F5344CB8AC3E}">
        <p14:creationId xmlns:p14="http://schemas.microsoft.com/office/powerpoint/2010/main" val="486028128"/>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6553200" cy="6798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2539977"/>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629400" cy="6742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5284583"/>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write a resume:</a:t>
            </a:r>
            <a:endParaRPr lang="en-US" dirty="0"/>
          </a:p>
        </p:txBody>
      </p:sp>
      <p:sp>
        <p:nvSpPr>
          <p:cNvPr id="3" name="Content Placeholder 2"/>
          <p:cNvSpPr>
            <a:spLocks noGrp="1"/>
          </p:cNvSpPr>
          <p:nvPr>
            <p:ph idx="1"/>
          </p:nvPr>
        </p:nvSpPr>
        <p:spPr/>
        <p:txBody>
          <a:bodyPr>
            <a:normAutofit/>
          </a:bodyPr>
          <a:lstStyle/>
          <a:p>
            <a:r>
              <a:rPr lang="en-US" dirty="0" smtClean="0"/>
              <a:t>Section 1: Heading- create a clean heading with your name, address, phone number, and email address</a:t>
            </a:r>
          </a:p>
          <a:p>
            <a:endParaRPr lang="en-US" dirty="0" smtClean="0"/>
          </a:p>
          <a:p>
            <a:r>
              <a:rPr lang="en-US" dirty="0" smtClean="0"/>
              <a:t>Example:		</a:t>
            </a:r>
            <a:r>
              <a:rPr lang="en-US" sz="3200" dirty="0" smtClean="0"/>
              <a:t>Justin Weise</a:t>
            </a:r>
          </a:p>
          <a:p>
            <a:pPr marL="0" indent="0">
              <a:buNone/>
            </a:pPr>
            <a:r>
              <a:rPr lang="en-US" dirty="0" smtClean="0"/>
              <a:t>	     123 Sesame Street, Jacksonville, FL 32216</a:t>
            </a:r>
          </a:p>
          <a:p>
            <a:pPr marL="0" indent="0">
              <a:buNone/>
            </a:pPr>
            <a:r>
              <a:rPr lang="en-US" dirty="0" smtClean="0"/>
              <a:t>			             (555)-720-0398</a:t>
            </a:r>
          </a:p>
          <a:p>
            <a:pPr marL="0" indent="0">
              <a:buNone/>
            </a:pPr>
            <a:r>
              <a:rPr lang="en-US" dirty="0" smtClean="0"/>
              <a:t>		   justinweise@hendricksdayschool.org</a:t>
            </a:r>
          </a:p>
          <a:p>
            <a:endParaRPr lang="en-US" dirty="0" smtClean="0"/>
          </a:p>
          <a:p>
            <a:endParaRPr lang="en-US" dirty="0"/>
          </a:p>
        </p:txBody>
      </p:sp>
    </p:spTree>
    <p:extLst>
      <p:ext uri="{BB962C8B-B14F-4D97-AF65-F5344CB8AC3E}">
        <p14:creationId xmlns:p14="http://schemas.microsoft.com/office/powerpoint/2010/main" val="3914407146"/>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write a resume:</a:t>
            </a:r>
            <a:endParaRPr lang="en-US" dirty="0"/>
          </a:p>
        </p:txBody>
      </p:sp>
      <p:sp>
        <p:nvSpPr>
          <p:cNvPr id="3" name="Content Placeholder 2"/>
          <p:cNvSpPr>
            <a:spLocks noGrp="1"/>
          </p:cNvSpPr>
          <p:nvPr>
            <p:ph idx="1"/>
          </p:nvPr>
        </p:nvSpPr>
        <p:spPr/>
        <p:txBody>
          <a:bodyPr/>
          <a:lstStyle/>
          <a:p>
            <a:r>
              <a:rPr lang="en-US" dirty="0" smtClean="0"/>
              <a:t>Section 2:  Skills- list, in bullet form, any skills that you have that are not reflected in your education or work experience.</a:t>
            </a:r>
          </a:p>
          <a:p>
            <a:endParaRPr lang="en-US" dirty="0"/>
          </a:p>
          <a:p>
            <a:r>
              <a:rPr lang="en-US" dirty="0" smtClean="0"/>
              <a:t>Example:</a:t>
            </a:r>
          </a:p>
          <a:p>
            <a:pPr lvl="1"/>
            <a:r>
              <a:rPr lang="en-US" dirty="0" smtClean="0"/>
              <a:t>Proficient in Microsoft PowerPoint, Word, and Excel</a:t>
            </a:r>
          </a:p>
          <a:p>
            <a:pPr lvl="1"/>
            <a:r>
              <a:rPr lang="en-US" dirty="0" smtClean="0"/>
              <a:t>Maintains positive report with colleagues and students</a:t>
            </a:r>
          </a:p>
          <a:p>
            <a:pPr lvl="1"/>
            <a:r>
              <a:rPr lang="en-US" dirty="0" smtClean="0"/>
              <a:t>Ability to defeat ligers with eyes closed and hands tied behind back</a:t>
            </a:r>
          </a:p>
        </p:txBody>
      </p:sp>
    </p:spTree>
    <p:extLst>
      <p:ext uri="{BB962C8B-B14F-4D97-AF65-F5344CB8AC3E}">
        <p14:creationId xmlns:p14="http://schemas.microsoft.com/office/powerpoint/2010/main" val="1288213058"/>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write a resume:</a:t>
            </a:r>
            <a:endParaRPr lang="en-US" dirty="0"/>
          </a:p>
        </p:txBody>
      </p:sp>
      <p:sp>
        <p:nvSpPr>
          <p:cNvPr id="3" name="Content Placeholder 2"/>
          <p:cNvSpPr>
            <a:spLocks noGrp="1"/>
          </p:cNvSpPr>
          <p:nvPr>
            <p:ph idx="1"/>
          </p:nvPr>
        </p:nvSpPr>
        <p:spPr/>
        <p:txBody>
          <a:bodyPr>
            <a:normAutofit fontScale="85000" lnSpcReduction="10000"/>
          </a:bodyPr>
          <a:lstStyle/>
          <a:p>
            <a:r>
              <a:rPr lang="en-US" dirty="0"/>
              <a:t>Section 3: Experience- list any professional experience you’ve had.  As an adult, this will be jobs during and after college.  As a teenager/young adult, it will be jobs, babysitting, or other positions of responsibility you have held.  First, in bold, the position held with dates.  Underneath, the place of employment.  Then, bullet your major responsibilities and accomplishments in that position. </a:t>
            </a:r>
            <a:endParaRPr lang="en-US" dirty="0" smtClean="0"/>
          </a:p>
          <a:p>
            <a:r>
              <a:rPr lang="en-US" dirty="0" smtClean="0"/>
              <a:t>Example:	</a:t>
            </a:r>
            <a:r>
              <a:rPr lang="en-US" b="1" dirty="0" smtClean="0"/>
              <a:t>Educator- Social Studies 2009-present</a:t>
            </a:r>
          </a:p>
          <a:p>
            <a:pPr marL="0" indent="0">
              <a:buNone/>
            </a:pPr>
            <a:r>
              <a:rPr lang="en-US" b="1" dirty="0"/>
              <a:t>	</a:t>
            </a:r>
            <a:r>
              <a:rPr lang="en-US" b="1" dirty="0" smtClean="0"/>
              <a:t>		</a:t>
            </a:r>
            <a:r>
              <a:rPr lang="en-US" dirty="0" smtClean="0"/>
              <a:t>Hendricks Day School</a:t>
            </a:r>
            <a:r>
              <a:rPr lang="en-US" b="1" dirty="0"/>
              <a:t>	</a:t>
            </a:r>
            <a:r>
              <a:rPr lang="en-US" b="1" dirty="0" smtClean="0"/>
              <a:t>									</a:t>
            </a:r>
            <a:r>
              <a:rPr lang="en-US" dirty="0" smtClean="0"/>
              <a:t>Jacksonville, FL</a:t>
            </a:r>
          </a:p>
          <a:p>
            <a:pPr lvl="8"/>
            <a:r>
              <a:rPr lang="en-US" sz="1800" dirty="0" smtClean="0"/>
              <a:t>Taught courses in US History, World Geography, and World History</a:t>
            </a:r>
          </a:p>
          <a:p>
            <a:pPr lvl="8"/>
            <a:r>
              <a:rPr lang="en-US" sz="1800" dirty="0" smtClean="0"/>
              <a:t>Coached baseball and sponsored Student Council</a:t>
            </a:r>
          </a:p>
          <a:p>
            <a:pPr lvl="8"/>
            <a:r>
              <a:rPr lang="en-US" sz="1800" dirty="0" smtClean="0"/>
              <a:t>Held position on Strategic Planning Committee </a:t>
            </a:r>
          </a:p>
        </p:txBody>
      </p:sp>
    </p:spTree>
    <p:extLst>
      <p:ext uri="{BB962C8B-B14F-4D97-AF65-F5344CB8AC3E}">
        <p14:creationId xmlns:p14="http://schemas.microsoft.com/office/powerpoint/2010/main" val="2065911127"/>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TC101790492[[fn=Sketchbook]]</Template>
  <TotalTime>953</TotalTime>
  <Words>570</Words>
  <Application>Microsoft Office PowerPoint</Application>
  <PresentationFormat>On-screen Show (4:3)</PresentationFormat>
  <Paragraphs>52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Sketchbook</vt:lpstr>
      <vt:lpstr>Resumes</vt:lpstr>
      <vt:lpstr>What is a resumé?</vt:lpstr>
      <vt:lpstr>Don’t try to be funny…and don’t be on accident</vt:lpstr>
      <vt:lpstr>The Hard Truth</vt:lpstr>
      <vt:lpstr>PowerPoint Presentation</vt:lpstr>
      <vt:lpstr>PowerPoint Presentation</vt:lpstr>
      <vt:lpstr>How to write a resume:</vt:lpstr>
      <vt:lpstr>How to write a resume:</vt:lpstr>
      <vt:lpstr>How to write a resume:</vt:lpstr>
      <vt:lpstr>How to write a resume:</vt:lpstr>
      <vt:lpstr>How to write a resume: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Resumes</dc:title>
  <dc:creator>Justin Weise</dc:creator>
  <cp:lastModifiedBy>Justin Weise</cp:lastModifiedBy>
  <cp:revision>12</cp:revision>
  <dcterms:created xsi:type="dcterms:W3CDTF">2011-10-13T12:45:58Z</dcterms:created>
  <dcterms:modified xsi:type="dcterms:W3CDTF">2013-01-08T17:52:43Z</dcterms:modified>
</cp:coreProperties>
</file>