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6" r:id="rId9"/>
    <p:sldId id="263" r:id="rId10"/>
    <p:sldId id="267" r:id="rId11"/>
    <p:sldId id="264" r:id="rId12"/>
    <p:sldId id="268" r:id="rId13"/>
    <p:sldId id="265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0B78-35C7-4E97-A384-979E7F8CD368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B4C0-2E11-40F0-ADAB-7126DA6A52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0B78-35C7-4E97-A384-979E7F8CD368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B4C0-2E11-40F0-ADAB-7126DA6A52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0B78-35C7-4E97-A384-979E7F8CD368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B4C0-2E11-40F0-ADAB-7126DA6A52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0B78-35C7-4E97-A384-979E7F8CD368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B4C0-2E11-40F0-ADAB-7126DA6A52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0B78-35C7-4E97-A384-979E7F8CD368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D48B4C0-2E11-40F0-ADAB-7126DA6A52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0B78-35C7-4E97-A384-979E7F8CD368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B4C0-2E11-40F0-ADAB-7126DA6A52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0B78-35C7-4E97-A384-979E7F8CD368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B4C0-2E11-40F0-ADAB-7126DA6A52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0B78-35C7-4E97-A384-979E7F8CD368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B4C0-2E11-40F0-ADAB-7126DA6A52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0B78-35C7-4E97-A384-979E7F8CD368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B4C0-2E11-40F0-ADAB-7126DA6A52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0B78-35C7-4E97-A384-979E7F8CD368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B4C0-2E11-40F0-ADAB-7126DA6A52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0B78-35C7-4E97-A384-979E7F8CD368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B4C0-2E11-40F0-ADAB-7126DA6A52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DC0B78-35C7-4E97-A384-979E7F8CD368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48B4C0-2E11-40F0-ADAB-7126DA6A525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Spread of Greek 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35718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81735"/>
            <a:ext cx="4564566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68399" y="-8915400"/>
            <a:ext cx="273191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77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Culture Spreads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Greek Culture in Egypt</a:t>
            </a:r>
          </a:p>
          <a:p>
            <a:pPr lvl="1"/>
            <a:r>
              <a:rPr lang="en-US" dirty="0" smtClean="0"/>
              <a:t>Greatest Hellenistic city- Alexandria, Egypt</a:t>
            </a:r>
          </a:p>
          <a:p>
            <a:pPr lvl="2"/>
            <a:r>
              <a:rPr lang="en-US" dirty="0" smtClean="0"/>
              <a:t>Founded in 322bc on Nile delta by Alexander</a:t>
            </a:r>
          </a:p>
          <a:p>
            <a:pPr lvl="2"/>
            <a:r>
              <a:rPr lang="en-US" dirty="0" smtClean="0"/>
              <a:t>Became capital and trading center for Egypt</a:t>
            </a:r>
          </a:p>
          <a:p>
            <a:pPr lvl="2"/>
            <a:r>
              <a:rPr lang="en-US" dirty="0" smtClean="0"/>
              <a:t>Two harbors- two lighthouses (350 feet)</a:t>
            </a:r>
          </a:p>
          <a:p>
            <a:pPr lvl="2"/>
            <a:r>
              <a:rPr lang="en-US" dirty="0" smtClean="0"/>
              <a:t>Giant library- largest in the world- ½ million scrolls</a:t>
            </a:r>
          </a:p>
          <a:p>
            <a:pPr lvl="2"/>
            <a:r>
              <a:rPr lang="en-US" dirty="0" smtClean="0"/>
              <a:t>Scholars from around the world went to study in Alexandria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33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715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50" y="3581400"/>
            <a:ext cx="50181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629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and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300bc- </a:t>
            </a:r>
            <a:r>
              <a:rPr lang="en-US" dirty="0" err="1" smtClean="0"/>
              <a:t>Alexandira</a:t>
            </a:r>
            <a:r>
              <a:rPr lang="en-US" dirty="0" smtClean="0"/>
              <a:t>- Euclid created geometry</a:t>
            </a:r>
          </a:p>
          <a:p>
            <a:pPr lvl="1"/>
            <a:r>
              <a:rPr lang="en-US" dirty="0" smtClean="0"/>
              <a:t>Step by step proofs of math principles</a:t>
            </a:r>
          </a:p>
          <a:p>
            <a:pPr lvl="1"/>
            <a:r>
              <a:rPr lang="en-US" dirty="0" smtClean="0"/>
              <a:t>Helped explain qualities of shapes</a:t>
            </a:r>
          </a:p>
          <a:p>
            <a:pPr lvl="1"/>
            <a:r>
              <a:rPr lang="en-US" dirty="0" smtClean="0"/>
              <a:t>Still used today</a:t>
            </a:r>
          </a:p>
          <a:p>
            <a:r>
              <a:rPr lang="en-US" dirty="0" smtClean="0"/>
              <a:t>Eratosthenes- calculated the distance around the Earth (yes, they knew it was round) </a:t>
            </a:r>
          </a:p>
          <a:p>
            <a:pPr lvl="1"/>
            <a:r>
              <a:rPr lang="en-US" dirty="0" smtClean="0"/>
              <a:t>Very close to the correct size</a:t>
            </a:r>
          </a:p>
          <a:p>
            <a:r>
              <a:rPr lang="en-US" dirty="0" smtClean="0"/>
              <a:t>Archimedes- used pulleys and levers to lift heavy objects</a:t>
            </a:r>
          </a:p>
          <a:p>
            <a:pPr lvl="1"/>
            <a:r>
              <a:rPr lang="en-US" dirty="0" smtClean="0"/>
              <a:t>Even lifted a ship</a:t>
            </a:r>
          </a:p>
          <a:p>
            <a:pPr marL="58521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27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246017"/>
            <a:ext cx="18859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831" y="128818"/>
            <a:ext cx="2157412" cy="231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439489"/>
            <a:ext cx="21145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2" y="2579098"/>
            <a:ext cx="286055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4257675"/>
            <a:ext cx="17621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239" y="4648200"/>
            <a:ext cx="2821401" cy="207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46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 Philip of Macedonia- had </a:t>
            </a:r>
          </a:p>
          <a:p>
            <a:pPr marL="137160" indent="0">
              <a:buNone/>
            </a:pPr>
            <a:r>
              <a:rPr lang="en-US" dirty="0" smtClean="0"/>
              <a:t>Aristotle tutor his son (Alexander) in Greek teachings</a:t>
            </a:r>
          </a:p>
          <a:p>
            <a:r>
              <a:rPr lang="en-US" dirty="0" smtClean="0"/>
              <a:t>Though of himself as Greek, spoke Greek</a:t>
            </a:r>
          </a:p>
          <a:p>
            <a:r>
              <a:rPr lang="en-US" dirty="0" smtClean="0"/>
              <a:t>Greeks didn’t accept Macedonians as Greek- thought they were barbarians (wild, uncivilized people)</a:t>
            </a:r>
          </a:p>
          <a:p>
            <a:r>
              <a:rPr lang="en-US" dirty="0" smtClean="0"/>
              <a:t>Alexander’s role model- Achilles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414575" cy="203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90999"/>
            <a:ext cx="1566975" cy="245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 Comes to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Philip had Greek ancestors- had studied in Greece</a:t>
            </a:r>
          </a:p>
          <a:p>
            <a:pPr lvl="1"/>
            <a:r>
              <a:rPr lang="en-US" dirty="0" smtClean="0"/>
              <a:t>Dreamed of using diplomacy and force to conquer Greek city-states</a:t>
            </a:r>
          </a:p>
          <a:p>
            <a:pPr lvl="1"/>
            <a:r>
              <a:rPr lang="en-US" dirty="0" smtClean="0"/>
              <a:t>United Macedonia in 359bc- formed alliances with some Greek city-states by bribes or threat</a:t>
            </a:r>
          </a:p>
          <a:p>
            <a:pPr lvl="1"/>
            <a:r>
              <a:rPr lang="en-US" dirty="0" smtClean="0"/>
              <a:t>Built an army stronger than Sparta’s- took one city-state after another</a:t>
            </a:r>
          </a:p>
          <a:p>
            <a:pPr lvl="1"/>
            <a:r>
              <a:rPr lang="en-US" dirty="0" smtClean="0"/>
              <a:t>Demosthenes- master of elocution (public speaking)- tried to warn Athenians of Macedonians (see pg. 217)</a:t>
            </a:r>
          </a:p>
          <a:p>
            <a:pPr lvl="1"/>
            <a:r>
              <a:rPr lang="en-US" dirty="0" smtClean="0"/>
              <a:t>338 </a:t>
            </a:r>
            <a:r>
              <a:rPr lang="en-US" dirty="0" err="1" smtClean="0"/>
              <a:t>bc</a:t>
            </a:r>
            <a:r>
              <a:rPr lang="en-US" dirty="0" smtClean="0"/>
              <a:t>- Athens united to Thebes to try to stop Philip- lost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"/>
            <a:ext cx="45624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29783"/>
            <a:ext cx="4953000" cy="187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9301"/>
            <a:ext cx="2133600" cy="399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9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Alexander Builds 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Philip was </a:t>
            </a:r>
            <a:r>
              <a:rPr lang="en-US" dirty="0" err="1" smtClean="0"/>
              <a:t>assasinated</a:t>
            </a:r>
            <a:r>
              <a:rPr lang="en-US" dirty="0" smtClean="0"/>
              <a:t> (murder for political reasons) before he could conquer Persia- 336bc</a:t>
            </a:r>
          </a:p>
          <a:p>
            <a:pPr lvl="1"/>
            <a:r>
              <a:rPr lang="en-US" dirty="0" smtClean="0"/>
              <a:t>Alexander became king at 20</a:t>
            </a:r>
          </a:p>
          <a:p>
            <a:r>
              <a:rPr lang="en-US" dirty="0" smtClean="0"/>
              <a:t>Alexander’s Conquests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action- invade Persia- much weaker than it was, but still huge- Egypt to India</a:t>
            </a:r>
          </a:p>
          <a:p>
            <a:pPr lvl="1"/>
            <a:r>
              <a:rPr lang="en-US" dirty="0" smtClean="0"/>
              <a:t>Began in 334bc- marched through Persia</a:t>
            </a:r>
          </a:p>
          <a:p>
            <a:pPr lvl="1"/>
            <a:r>
              <a:rPr lang="en-US" dirty="0" smtClean="0"/>
              <a:t>Eventually reached India</a:t>
            </a:r>
          </a:p>
          <a:p>
            <a:pPr lvl="1"/>
            <a:r>
              <a:rPr lang="en-US" dirty="0" smtClean="0"/>
              <a:t>Became known as Alexander the Great</a:t>
            </a:r>
          </a:p>
          <a:p>
            <a:pPr lvl="1"/>
            <a:r>
              <a:rPr lang="en-US" dirty="0" smtClean="0"/>
              <a:t>Named many cities after himself</a:t>
            </a:r>
          </a:p>
          <a:p>
            <a:pPr lvl="1"/>
            <a:r>
              <a:rPr lang="en-US" dirty="0" smtClean="0"/>
              <a:t>Died in 323bc of fever on his return to Macedonia (33 years old)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977898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3810000"/>
            <a:ext cx="52387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0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Culture Spreads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After Alexander died, his kingdoms split into 3 parts, each ruled by a former commander</a:t>
            </a:r>
          </a:p>
          <a:p>
            <a:pPr lvl="1"/>
            <a:r>
              <a:rPr lang="en-US" dirty="0" smtClean="0"/>
              <a:t>1- Greece and Macedonia, 2- Egypt, 3- Persia</a:t>
            </a:r>
          </a:p>
          <a:p>
            <a:pPr lvl="2"/>
            <a:r>
              <a:rPr lang="en-US" dirty="0" smtClean="0"/>
              <a:t>All fought over lands for next 300 years</a:t>
            </a:r>
          </a:p>
          <a:p>
            <a:pPr lvl="1"/>
            <a:r>
              <a:rPr lang="en-US" dirty="0" smtClean="0"/>
              <a:t>Many Greeks had settled in new cities founded by Alexander during his expansion</a:t>
            </a:r>
          </a:p>
          <a:p>
            <a:pPr lvl="1"/>
            <a:r>
              <a:rPr lang="en-US" dirty="0" smtClean="0"/>
              <a:t>Culture b</a:t>
            </a:r>
            <a:r>
              <a:rPr lang="en-US" dirty="0" smtClean="0"/>
              <a:t>ecame known as Hellenistic (Greek history and culture after the death of Alexander the Great)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81732"/>
            <a:ext cx="8991600" cy="490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147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Culture Spreads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Hellenistic Kingdoms</a:t>
            </a:r>
          </a:p>
          <a:p>
            <a:pPr lvl="1"/>
            <a:r>
              <a:rPr lang="en-US" dirty="0" smtClean="0"/>
              <a:t>Alexander wanted local cultures to mix with Greek- did not happen</a:t>
            </a:r>
          </a:p>
          <a:p>
            <a:pPr lvl="1"/>
            <a:r>
              <a:rPr lang="en-US" dirty="0" smtClean="0"/>
              <a:t>Cities built in Greek style, ruled by Greeks, Greeks had best jobs</a:t>
            </a:r>
          </a:p>
          <a:p>
            <a:pPr lvl="2"/>
            <a:r>
              <a:rPr lang="en-US" dirty="0" smtClean="0"/>
              <a:t>Had temples and agoras</a:t>
            </a:r>
          </a:p>
          <a:p>
            <a:pPr lvl="2"/>
            <a:r>
              <a:rPr lang="en-US" dirty="0" smtClean="0"/>
              <a:t>People went to plays of Greek tragedies</a:t>
            </a:r>
          </a:p>
          <a:p>
            <a:pPr lvl="2"/>
            <a:r>
              <a:rPr lang="en-US" dirty="0" smtClean="0"/>
              <a:t>People in cities spoke Greek (although native language spoken in rural areas)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088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322</TotalTime>
  <Words>445</Words>
  <Application>Microsoft Office PowerPoint</Application>
  <PresentationFormat>On-screen Show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The Spread of Greek Culture</vt:lpstr>
      <vt:lpstr>Intro</vt:lpstr>
      <vt:lpstr>Philip Comes to Power</vt:lpstr>
      <vt:lpstr>PowerPoint Presentation</vt:lpstr>
      <vt:lpstr>Alexander Builds an Empire</vt:lpstr>
      <vt:lpstr>PowerPoint Presentation</vt:lpstr>
      <vt:lpstr>Greek Culture Spreads</vt:lpstr>
      <vt:lpstr>PowerPoint Presentation</vt:lpstr>
      <vt:lpstr>Greek Culture Spreads</vt:lpstr>
      <vt:lpstr>PowerPoint Presentation</vt:lpstr>
      <vt:lpstr>Greek Culture Spreads</vt:lpstr>
      <vt:lpstr>PowerPoint Presentation</vt:lpstr>
      <vt:lpstr>Math and Science</vt:lpstr>
      <vt:lpstr>PowerPoint Presentation</vt:lpstr>
    </vt:vector>
  </TitlesOfParts>
  <Company>Hendricks Day School at Jacksonville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Spread of Greek Culture</dc:title>
  <dc:creator>Justin Weise</dc:creator>
  <cp:lastModifiedBy>Justin Weise</cp:lastModifiedBy>
  <cp:revision>6</cp:revision>
  <dcterms:created xsi:type="dcterms:W3CDTF">2011-01-11T16:39:01Z</dcterms:created>
  <dcterms:modified xsi:type="dcterms:W3CDTF">2013-12-04T13:16:23Z</dcterms:modified>
</cp:coreProperties>
</file>