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80000"/>
                </a:schemeClr>
              </a:gs>
              <a:gs pos="0">
                <a:schemeClr val="tx1">
                  <a:lumMod val="95000"/>
                  <a:lumOff val="5000"/>
                  <a:alpha val="60000"/>
                </a:schemeClr>
              </a:gs>
              <a:gs pos="100000">
                <a:schemeClr val="tx1">
                  <a:lumMod val="95000"/>
                  <a:lumOff val="5000"/>
                  <a:alpha val="20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ED8CAF84-5C13-4643-BA18-7C1ED4509562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27B68F61-1C32-43BC-B3E8-21FD750B54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they look like?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Greek and Roman </a:t>
            </a:r>
          </a:p>
          <a:p>
            <a:r>
              <a:rPr lang="en-US" dirty="0" smtClean="0"/>
              <a:t>Gods and Goddesses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Hades/Pluto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21733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581400" cy="478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Hera/Juno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124200" cy="523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799"/>
            <a:ext cx="3657600" cy="50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Hephaestus/Vulcan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85257"/>
            <a:ext cx="3429000" cy="48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505200" cy="482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Hermes/Mercury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199"/>
            <a:ext cx="3124200" cy="4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3657600" cy="488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Persephone/Proserpina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2286000" cy="49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Poseidon/Neptune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4999"/>
            <a:ext cx="2971800" cy="39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Zeus/Jupiter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6854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7822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use….?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towel rolls</a:t>
            </a:r>
          </a:p>
          <a:p>
            <a:r>
              <a:rPr lang="en-US" dirty="0" smtClean="0"/>
              <a:t>Bed sheets</a:t>
            </a:r>
          </a:p>
          <a:p>
            <a:r>
              <a:rPr lang="en-US" dirty="0" smtClean="0"/>
              <a:t>Leaves</a:t>
            </a:r>
          </a:p>
          <a:p>
            <a:r>
              <a:rPr lang="en-US" dirty="0" smtClean="0"/>
              <a:t>Tin foil</a:t>
            </a:r>
          </a:p>
          <a:p>
            <a:r>
              <a:rPr lang="en-US" dirty="0" smtClean="0"/>
              <a:t>Plastic cups</a:t>
            </a:r>
          </a:p>
          <a:p>
            <a:r>
              <a:rPr lang="en-US" dirty="0" smtClean="0"/>
              <a:t>Cardboard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Aphrodite/Venus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4099"/>
          <a:stretch>
            <a:fillRect/>
          </a:stretch>
        </p:blipFill>
        <p:spPr bwMode="auto">
          <a:xfrm>
            <a:off x="2895600" y="1590675"/>
            <a:ext cx="3429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Apollo/Apollo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3999"/>
            <a:ext cx="4191000" cy="508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Ares/Mars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2336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343400" cy="49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Artemis/Diana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0135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74096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Athena/Minerva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64059"/>
            <a:ext cx="3124200" cy="51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067175" cy="43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Demeter/Ceres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671" y="1828800"/>
            <a:ext cx="3241729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35052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Gaea/</a:t>
            </a:r>
            <a:r>
              <a:rPr lang="en-US" dirty="0" err="1" smtClean="0"/>
              <a:t>Tellus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3386"/>
            <a:ext cx="3581400" cy="479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scap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Cityscape</Template>
  <TotalTime>1381</TotalTime>
  <Words>41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Cityscape</vt:lpstr>
      <vt:lpstr>What do they look like?</vt:lpstr>
      <vt:lpstr>What to use….?</vt:lpstr>
      <vt:lpstr>Aphrodite/Venus</vt:lpstr>
      <vt:lpstr>Apollo/Apollo</vt:lpstr>
      <vt:lpstr>Ares/Mars</vt:lpstr>
      <vt:lpstr>Artemis/Diana</vt:lpstr>
      <vt:lpstr>Athena/Minerva</vt:lpstr>
      <vt:lpstr>Demeter/Ceres</vt:lpstr>
      <vt:lpstr>Gaea/Tellus</vt:lpstr>
      <vt:lpstr>Hades/Pluto</vt:lpstr>
      <vt:lpstr>Hera/Juno</vt:lpstr>
      <vt:lpstr>Hephaestus/Vulcan</vt:lpstr>
      <vt:lpstr>Hermes/Mercury</vt:lpstr>
      <vt:lpstr>Persephone/Proserpina</vt:lpstr>
      <vt:lpstr>Poseidon/Neptune</vt:lpstr>
      <vt:lpstr>Zeus/Jupiter</vt:lpstr>
    </vt:vector>
  </TitlesOfParts>
  <Company>Hendricks Day School at Jacksonville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they look like?</dc:title>
  <dc:creator>Justin Weise</dc:creator>
  <cp:lastModifiedBy>Justin Weise</cp:lastModifiedBy>
  <cp:revision>3</cp:revision>
  <dcterms:created xsi:type="dcterms:W3CDTF">2011-01-25T15:36:53Z</dcterms:created>
  <dcterms:modified xsi:type="dcterms:W3CDTF">2011-01-26T14:38:39Z</dcterms:modified>
</cp:coreProperties>
</file>