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5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2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0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3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6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7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2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6286-B063-4B25-8F65-150EC53A4B5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172E-16C5-4BFF-9560-61FD183F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2:  Etiquette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38137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0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Chew with your mouth closed.</a:t>
            </a:r>
          </a:p>
          <a:p>
            <a:pPr marL="457200" indent="-457200">
              <a:buAutoNum type="arabicPeriod"/>
            </a:pPr>
            <a:r>
              <a:rPr lang="en-US" dirty="0" smtClean="0"/>
              <a:t>Avoid slurping, smacking, and blowing your nose.</a:t>
            </a:r>
          </a:p>
          <a:p>
            <a:pPr marL="457200" indent="-457200">
              <a:buAutoNum type="arabicPeriod"/>
            </a:pPr>
            <a:r>
              <a:rPr lang="en-US" dirty="0" smtClean="0"/>
              <a:t>Don’t use your utensils like a shovel and pitchfork.</a:t>
            </a:r>
          </a:p>
          <a:p>
            <a:pPr marL="457200" indent="-457200">
              <a:buAutoNum type="arabicPeriod"/>
            </a:pPr>
            <a:r>
              <a:rPr lang="en-US" dirty="0" smtClean="0"/>
              <a:t>Don’t pick your teeth at the table.</a:t>
            </a:r>
          </a:p>
          <a:p>
            <a:pPr marL="457200" indent="-457200">
              <a:buAutoNum type="arabicPeriod"/>
            </a:pPr>
            <a:r>
              <a:rPr lang="en-US" dirty="0" smtClean="0"/>
              <a:t>Use your napkin; keep it in your lap.</a:t>
            </a:r>
          </a:p>
          <a:p>
            <a:pPr marL="457200" indent="-457200">
              <a:buAutoNum type="arabicPeriod"/>
            </a:pPr>
            <a:r>
              <a:rPr lang="en-US" dirty="0" smtClean="0"/>
              <a:t>Wait until you finish chewing before you swallow or sip your drink (unless you’re choking)</a:t>
            </a:r>
          </a:p>
          <a:p>
            <a:pPr marL="457200" indent="-457200">
              <a:buAutoNum type="arabicPeriod"/>
            </a:pPr>
            <a:r>
              <a:rPr lang="en-US" dirty="0" smtClean="0"/>
              <a:t>Cut one piece of food at a time.</a:t>
            </a:r>
          </a:p>
          <a:p>
            <a:pPr marL="457200" indent="-457200">
              <a:buAutoNum type="arabicPeriod"/>
            </a:pPr>
            <a:r>
              <a:rPr lang="en-US" dirty="0" smtClean="0"/>
              <a:t>Try not to slouch, keep elbows off table while eating.</a:t>
            </a:r>
          </a:p>
          <a:p>
            <a:pPr marL="457200" indent="-457200">
              <a:buAutoNum type="arabicPeriod"/>
            </a:pPr>
            <a:r>
              <a:rPr lang="en-US" dirty="0" smtClean="0"/>
              <a:t>Ask for something to be passed, don’t reach.</a:t>
            </a:r>
          </a:p>
          <a:p>
            <a:pPr marL="457200" indent="-457200">
              <a:buAutoNum type="arabicPeriod"/>
            </a:pPr>
            <a:r>
              <a:rPr lang="en-US" dirty="0" smtClean="0"/>
              <a:t>Bring your drink to you, not yourself to your drink.</a:t>
            </a:r>
          </a:p>
          <a:p>
            <a:pPr marL="457200" indent="-457200">
              <a:buAutoNum type="arabicPeriod"/>
            </a:pPr>
            <a:r>
              <a:rPr lang="en-US" dirty="0" smtClean="0"/>
              <a:t>It’s not a race.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Manners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How do I remove something gross from my mouth?</a:t>
            </a:r>
          </a:p>
          <a:p>
            <a:r>
              <a:rPr lang="en-US" dirty="0" smtClean="0"/>
              <a:t>What if I find a hair (or something else) in my food or drink?</a:t>
            </a:r>
          </a:p>
          <a:p>
            <a:r>
              <a:rPr lang="en-US" dirty="0" smtClean="0"/>
              <a:t>What if you have to go potty?</a:t>
            </a:r>
          </a:p>
          <a:p>
            <a:r>
              <a:rPr lang="en-US" dirty="0" smtClean="0"/>
              <a:t>What do I do when I am finished eating?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Manners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 smtClean="0"/>
              <a:t>You own your phone, it doesn’t own you.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Speak softly unless you’re alone.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Turn your phone off if it will be interrupting something.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Remember, keep it G-rated.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Don’t talk about personal problems in public unless it is an emergency.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Don’t make calls is a library, movie theater, church, OR AT THE DINNER TABLE! (includes texting!)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Private information can be forwarded, so don’t text it.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Don’t freak out if someone doesn’t respond to your text/call right away.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/>
              <a:t>If you are the passenger, remember you are not in control.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Don’t mess around with the controls—even to be funny.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If someone is giving you a ride, respect their rules---that includes curfew!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If someone is always giving you a lift or gives an inconvenient/long ride, offer gas money.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car is not your garbage can.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Remember, warning the driver of a danger is okay, criticizing their driving is not.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If you are hot or cold, ask politely if the A/C can be changed.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Polite Passenger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The Bad Ask:</a:t>
            </a:r>
          </a:p>
          <a:p>
            <a:r>
              <a:rPr lang="en-US" sz="2000" b="1" i="1" dirty="0" smtClean="0"/>
              <a:t>Huey:</a:t>
            </a:r>
            <a:r>
              <a:rPr lang="en-US" sz="2000" i="1" dirty="0" smtClean="0"/>
              <a:t> </a:t>
            </a:r>
            <a:r>
              <a:rPr lang="en-US" sz="2000" i="1" dirty="0"/>
              <a:t>"Hey, </a:t>
            </a:r>
            <a:r>
              <a:rPr lang="en-US" sz="2000" i="1" dirty="0" smtClean="0"/>
              <a:t>Sue, </a:t>
            </a:r>
            <a:r>
              <a:rPr lang="en-US" sz="2000" i="1" dirty="0"/>
              <a:t>what's going on?"</a:t>
            </a:r>
            <a:br>
              <a:rPr lang="en-US" sz="2000" i="1" dirty="0"/>
            </a:br>
            <a:r>
              <a:rPr lang="en-US" sz="2000" b="1" i="1" dirty="0" smtClean="0"/>
              <a:t>Sue:</a:t>
            </a:r>
            <a:r>
              <a:rPr lang="en-US" sz="2000" i="1" dirty="0" smtClean="0"/>
              <a:t> </a:t>
            </a:r>
            <a:r>
              <a:rPr lang="en-US" sz="2000" i="1" dirty="0"/>
              <a:t>"Not much. And you?"</a:t>
            </a:r>
            <a:br>
              <a:rPr lang="en-US" sz="2000" i="1" dirty="0"/>
            </a:br>
            <a:r>
              <a:rPr lang="en-US" sz="2000" b="1" i="1" dirty="0" smtClean="0"/>
              <a:t>Huey:</a:t>
            </a:r>
            <a:r>
              <a:rPr lang="en-US" sz="2000" i="1" dirty="0" smtClean="0"/>
              <a:t> </a:t>
            </a:r>
            <a:r>
              <a:rPr lang="en-US" sz="2000" i="1" dirty="0"/>
              <a:t>"Oh, the usual. Um, so, do you want to go to dinner or something sometime?"</a:t>
            </a:r>
            <a:br>
              <a:rPr lang="en-US" sz="2000" i="1" dirty="0"/>
            </a:br>
            <a:r>
              <a:rPr lang="en-US" sz="2000" b="1" i="1" dirty="0" smtClean="0"/>
              <a:t>Sue:</a:t>
            </a:r>
            <a:r>
              <a:rPr lang="en-US" sz="2000" i="1" dirty="0" smtClean="0"/>
              <a:t> </a:t>
            </a:r>
            <a:r>
              <a:rPr lang="en-US" sz="2000" i="1" dirty="0"/>
              <a:t>"Um... sure." (It's such a vague offer, it's hard for her to respond with much enthusiasm.)</a:t>
            </a:r>
            <a:br>
              <a:rPr lang="en-US" sz="2000" i="1" dirty="0"/>
            </a:br>
            <a:r>
              <a:rPr lang="en-US" sz="2000" b="1" i="1" dirty="0" smtClean="0"/>
              <a:t>Huey:</a:t>
            </a:r>
            <a:r>
              <a:rPr lang="en-US" sz="2000" i="1" dirty="0" smtClean="0"/>
              <a:t> </a:t>
            </a:r>
            <a:r>
              <a:rPr lang="en-US" sz="2000" i="1" dirty="0"/>
              <a:t>"Great! Where do you want to go?"</a:t>
            </a:r>
            <a:br>
              <a:rPr lang="en-US" sz="2000" i="1" dirty="0"/>
            </a:br>
            <a:r>
              <a:rPr lang="en-US" sz="2000" b="1" i="1" dirty="0" smtClean="0"/>
              <a:t>Sue:</a:t>
            </a:r>
            <a:r>
              <a:rPr lang="en-US" sz="2000" i="1" dirty="0" smtClean="0"/>
              <a:t> </a:t>
            </a:r>
            <a:r>
              <a:rPr lang="en-US" sz="2000" i="1" dirty="0"/>
              <a:t>"I don't know. Where do you like to eat?" (She's surprised that he doesn't even have a place in mind- and so, being unsure herself, she throws the question back at him.)</a:t>
            </a:r>
            <a:br>
              <a:rPr lang="en-US" sz="2000" i="1" dirty="0"/>
            </a:br>
            <a:r>
              <a:rPr lang="en-US" sz="2000" b="1" i="1" dirty="0" smtClean="0"/>
              <a:t>Huey:</a:t>
            </a:r>
            <a:r>
              <a:rPr lang="en-US" sz="2000" i="1" dirty="0" smtClean="0"/>
              <a:t> </a:t>
            </a:r>
            <a:r>
              <a:rPr lang="en-US" sz="2000" i="1" dirty="0"/>
              <a:t>Anything's good with me. What are you in the mood for</a:t>
            </a:r>
            <a:r>
              <a:rPr lang="en-US" sz="2000" i="1" dirty="0" smtClean="0"/>
              <a:t>?“</a:t>
            </a:r>
          </a:p>
          <a:p>
            <a:endParaRPr lang="en-US" sz="2000" i="1" dirty="0"/>
          </a:p>
          <a:p>
            <a:r>
              <a:rPr lang="en-US" sz="2000" dirty="0" smtClean="0"/>
              <a:t>Huey blew it.  He was too vague and show little interest in Sue.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Do’s and Don’ts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The Good Ask:</a:t>
            </a:r>
          </a:p>
          <a:p>
            <a:r>
              <a:rPr lang="en-US" sz="2000" b="1" i="1" dirty="0" smtClean="0"/>
              <a:t>Huey:</a:t>
            </a:r>
            <a:r>
              <a:rPr lang="en-US" sz="2000" i="1" dirty="0" smtClean="0"/>
              <a:t> </a:t>
            </a:r>
            <a:r>
              <a:rPr lang="en-US" sz="2000" i="1" dirty="0"/>
              <a:t>"Hi, </a:t>
            </a:r>
            <a:r>
              <a:rPr lang="en-US" sz="2000" i="1" dirty="0" smtClean="0"/>
              <a:t>Sue. </a:t>
            </a:r>
            <a:r>
              <a:rPr lang="en-US" sz="2000" i="1" dirty="0"/>
              <a:t>How's it going?"</a:t>
            </a:r>
            <a:br>
              <a:rPr lang="en-US" sz="2000" i="1" dirty="0"/>
            </a:br>
            <a:r>
              <a:rPr lang="en-US" sz="2000" b="1" i="1" dirty="0" smtClean="0"/>
              <a:t>Sue:</a:t>
            </a:r>
            <a:r>
              <a:rPr lang="en-US" sz="2000" i="1" dirty="0" smtClean="0"/>
              <a:t> </a:t>
            </a:r>
            <a:r>
              <a:rPr lang="en-US" sz="2000" i="1" dirty="0"/>
              <a:t>"I'm great. How 'bout you?"</a:t>
            </a:r>
            <a:br>
              <a:rPr lang="en-US" sz="2000" i="1" dirty="0"/>
            </a:br>
            <a:r>
              <a:rPr lang="en-US" sz="2000" b="1" i="1" dirty="0" smtClean="0"/>
              <a:t>Huey:</a:t>
            </a:r>
            <a:r>
              <a:rPr lang="en-US" sz="2000" i="1" dirty="0" smtClean="0"/>
              <a:t> </a:t>
            </a:r>
            <a:r>
              <a:rPr lang="en-US" sz="2000" i="1" dirty="0"/>
              <a:t>"I'm good, too. Listen, I was wondering if you'd like to go to dinner at that new Thai restaurant on Saturday. I know you've been wanting to try it ever since it opened</a:t>
            </a:r>
            <a:r>
              <a:rPr lang="en-US" sz="2000" i="1" dirty="0" smtClean="0"/>
              <a:t>.“</a:t>
            </a:r>
          </a:p>
          <a:p>
            <a:endParaRPr lang="en-US" sz="2000" i="1" dirty="0"/>
          </a:p>
          <a:p>
            <a:r>
              <a:rPr lang="en-US" sz="2000" dirty="0" smtClean="0"/>
              <a:t>Huey did a great job!  He:</a:t>
            </a:r>
          </a:p>
          <a:p>
            <a:r>
              <a:rPr lang="en-US" sz="2000" dirty="0" smtClean="0"/>
              <a:t>-was polite</a:t>
            </a:r>
          </a:p>
          <a:p>
            <a:r>
              <a:rPr lang="en-US" sz="2000" dirty="0" smtClean="0"/>
              <a:t>-was specific</a:t>
            </a:r>
          </a:p>
          <a:p>
            <a:r>
              <a:rPr lang="en-US" sz="2000" dirty="0" smtClean="0"/>
              <a:t>-was considerate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Do’s and Don’ts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When in doubt, just ask.</a:t>
            </a:r>
          </a:p>
          <a:p>
            <a:pPr marL="457200" indent="-457200">
              <a:buAutoNum type="arabicPeriod"/>
            </a:pPr>
            <a:r>
              <a:rPr lang="en-US" dirty="0" smtClean="0"/>
              <a:t>Boys:</a:t>
            </a:r>
          </a:p>
          <a:p>
            <a:pPr marL="457200" indent="-457200">
              <a:buAutoNum type="alphaLcPeriod"/>
            </a:pPr>
            <a:r>
              <a:rPr lang="en-US" dirty="0" smtClean="0"/>
              <a:t>Hold the door</a:t>
            </a:r>
          </a:p>
          <a:p>
            <a:pPr marL="457200" indent="-457200">
              <a:buAutoNum type="alphaLcPeriod"/>
            </a:pPr>
            <a:r>
              <a:rPr lang="en-US" dirty="0" smtClean="0"/>
              <a:t>Help her with her coat</a:t>
            </a:r>
          </a:p>
          <a:p>
            <a:pPr marL="457200" indent="-457200">
              <a:buAutoNum type="alphaLcPeriod"/>
            </a:pPr>
            <a:r>
              <a:rPr lang="en-US" dirty="0" smtClean="0"/>
              <a:t>Pay for the meal (if you asked)</a:t>
            </a:r>
          </a:p>
          <a:p>
            <a:pPr marL="457200" indent="-457200">
              <a:buAutoNum type="alphaLcPeriod"/>
            </a:pPr>
            <a:r>
              <a:rPr lang="en-US" dirty="0" smtClean="0"/>
              <a:t>Stand up to greet</a:t>
            </a:r>
          </a:p>
          <a:p>
            <a:pPr marL="457200" indent="-457200">
              <a:buAutoNum type="alphaLcPeriod"/>
            </a:pPr>
            <a:r>
              <a:rPr lang="en-US" dirty="0" smtClean="0"/>
              <a:t>Walk on the outside</a:t>
            </a:r>
          </a:p>
          <a:p>
            <a:pPr marL="457200" indent="-457200">
              <a:buAutoNum type="alphaLcPeriod"/>
            </a:pPr>
            <a:r>
              <a:rPr lang="en-US" dirty="0" smtClean="0"/>
              <a:t>Offer to carry something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Girls:</a:t>
            </a:r>
          </a:p>
          <a:p>
            <a:pPr marL="457200" indent="-457200">
              <a:buAutoNum type="alphaLcPeriod"/>
            </a:pPr>
            <a:r>
              <a:rPr lang="en-US" dirty="0" smtClean="0"/>
              <a:t>Don’t over indulge ($$$)</a:t>
            </a:r>
          </a:p>
          <a:p>
            <a:pPr marL="457200" indent="-457200">
              <a:buAutoNum type="alphaLcPeriod"/>
            </a:pPr>
            <a:r>
              <a:rPr lang="en-US" dirty="0" smtClean="0"/>
              <a:t>Unless he is being a total jerk, know that he is trying</a:t>
            </a:r>
          </a:p>
          <a:p>
            <a:pPr marL="457200" indent="-457200">
              <a:buAutoNum type="alphaLcPeriod"/>
            </a:pPr>
            <a:r>
              <a:rPr lang="en-US" dirty="0" smtClean="0"/>
              <a:t>Say thank you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Do’s and Don’ts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9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461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Life Skills</vt:lpstr>
      <vt:lpstr>Table Manners</vt:lpstr>
      <vt:lpstr>Table Manners</vt:lpstr>
      <vt:lpstr>Cell Phones</vt:lpstr>
      <vt:lpstr>The Polite Passenger</vt:lpstr>
      <vt:lpstr>Dating Do’s and Don’ts</vt:lpstr>
      <vt:lpstr>Dating Do’s and Don’ts</vt:lpstr>
      <vt:lpstr>Dating Do’s and Don’ts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Skills</dc:title>
  <dc:creator>Justin Weise</dc:creator>
  <cp:lastModifiedBy>Justin Weise</cp:lastModifiedBy>
  <cp:revision>1</cp:revision>
  <dcterms:created xsi:type="dcterms:W3CDTF">2014-01-21T13:37:43Z</dcterms:created>
  <dcterms:modified xsi:type="dcterms:W3CDTF">2014-01-21T13:39:25Z</dcterms:modified>
</cp:coreProperties>
</file>